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60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5" autoAdjust="0"/>
    <p:restoredTop sz="94660"/>
  </p:normalViewPr>
  <p:slideViewPr>
    <p:cSldViewPr>
      <p:cViewPr varScale="1">
        <p:scale>
          <a:sx n="104" d="100"/>
          <a:sy n="104" d="100"/>
        </p:scale>
        <p:origin x="-84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FA368-0DA2-4FBB-885C-7218B14F833F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FF962-CED8-4D36-AE2A-61A85FA470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FF962-CED8-4D36-AE2A-61A85FA470D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research\Furniture\fast%20forward%20v4.0\siggraph-fastforward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research\Furniture\fast%20forward%20v2.0\iteration_fps_60.wm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D:\UCLA\research\Projects\Furniture\fast forward\figure\resort_bad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800" y="685800"/>
            <a:ext cx="4445000" cy="2667000"/>
          </a:xfrm>
          <a:prstGeom prst="rect">
            <a:avLst/>
          </a:prstGeom>
          <a:noFill/>
        </p:spPr>
      </p:pic>
      <p:pic>
        <p:nvPicPr>
          <p:cNvPr id="17" name="Picture 9" descr="D:\UCLA\research\Projects\Furniture\fast forward\figure\factory_bad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0800" y="3733800"/>
            <a:ext cx="4419600" cy="2651760"/>
          </a:xfrm>
          <a:prstGeom prst="rect">
            <a:avLst/>
          </a:prstGeom>
          <a:noFill/>
        </p:spPr>
      </p:pic>
      <p:pic>
        <p:nvPicPr>
          <p:cNvPr id="19" name="Picture 11" descr="D:\UCLA\research\Projects\Furniture\fast forward\figure\gallery_bad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673600" y="3749040"/>
            <a:ext cx="4419600" cy="2651760"/>
          </a:xfrm>
          <a:prstGeom prst="rect">
            <a:avLst/>
          </a:prstGeom>
          <a:noFill/>
        </p:spPr>
      </p:pic>
      <p:pic>
        <p:nvPicPr>
          <p:cNvPr id="20" name="Picture 13" descr="D:\UCLA\research\Projects\Furniture\fast forward\figure\restaurant_bad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648200" y="685800"/>
            <a:ext cx="4445000" cy="2667000"/>
          </a:xfrm>
          <a:prstGeom prst="rect">
            <a:avLst/>
          </a:prstGeom>
          <a:noFill/>
        </p:spPr>
      </p:pic>
      <p:pic>
        <p:nvPicPr>
          <p:cNvPr id="21" name="Picture 14" descr="D:\UCLA\research\Projects\Furniture\fast forward\figure\teaser_bad.bmp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676400" y="1219200"/>
            <a:ext cx="6096000" cy="3657600"/>
          </a:xfrm>
          <a:prstGeom prst="rect">
            <a:avLst/>
          </a:prstGeom>
          <a:noFill/>
        </p:spPr>
      </p:pic>
      <p:pic>
        <p:nvPicPr>
          <p:cNvPr id="1039" name="Picture 15" descr="D:\UCLA\research\Projects\Furniture\fast forward\figure\headache1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6781800" y="3733800"/>
            <a:ext cx="2362200" cy="2976371"/>
          </a:xfrm>
          <a:prstGeom prst="rect">
            <a:avLst/>
          </a:prstGeom>
          <a:noFill/>
        </p:spPr>
      </p:pic>
      <p:pic>
        <p:nvPicPr>
          <p:cNvPr id="10" name="siggraph-fastforwar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9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9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9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9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9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9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9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9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1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1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9" presetClass="exit" presetSubtype="0" fill="hold" nodeType="after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9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9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9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9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9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 showWhenStopped="0">
                <p:cTn id="5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research\Furniture\fast forward v2.0\material\nanobot reearch lab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66396" y="570402"/>
            <a:ext cx="7607443" cy="5705582"/>
          </a:xfrm>
          <a:prstGeom prst="rect">
            <a:avLst/>
          </a:prstGeom>
          <a:noFill/>
        </p:spPr>
      </p:pic>
      <p:pic>
        <p:nvPicPr>
          <p:cNvPr id="12" name="Picture 2" descr="E:\research\Furniture\fast forward v2.0\material\nanobot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44770" y="381000"/>
            <a:ext cx="7737230" cy="609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45720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5400" i="1" dirty="0" smtClean="0">
                <a:solidFill>
                  <a:schemeClr val="bg1"/>
                </a:solidFill>
              </a:rPr>
              <a:t>INTERIOR DESIGN NANO-BOTS!!!</a:t>
            </a:r>
            <a:endParaRPr lang="zh-TW" altLang="en-US" sz="5400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457200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400" i="1" dirty="0" smtClean="0">
                <a:solidFill>
                  <a:schemeClr val="bg1"/>
                </a:solidFill>
              </a:rPr>
              <a:t>INTERIOR</a:t>
            </a:r>
            <a:endParaRPr lang="zh-TW" altLang="en-US" sz="5400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57200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5400" i="1" dirty="0" smtClean="0">
                <a:solidFill>
                  <a:schemeClr val="bg1"/>
                </a:solidFill>
              </a:rPr>
              <a:t>INTERIOR DESIGN</a:t>
            </a:r>
            <a:endParaRPr lang="zh-TW" altLang="en-US" sz="5400" i="1" dirty="0">
              <a:solidFill>
                <a:schemeClr val="bg1"/>
              </a:solidFill>
            </a:endParaRPr>
          </a:p>
        </p:txBody>
      </p:sp>
      <p:pic>
        <p:nvPicPr>
          <p:cNvPr id="2" name="Picture 2" descr="E:\research\Furniture\fast forward v6.0\material\HKUST-logo_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57200"/>
            <a:ext cx="2069218" cy="990600"/>
          </a:xfrm>
          <a:prstGeom prst="rect">
            <a:avLst/>
          </a:prstGeom>
          <a:noFill/>
        </p:spPr>
      </p:pic>
      <p:pic>
        <p:nvPicPr>
          <p:cNvPr id="1028" name="Picture 4" descr="E:\research\Furniture\fast forward v6.0\material\Ucl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182" y="41148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00"/>
                            </p:stCondLst>
                            <p:childTnLst>
                              <p:par>
                                <p:cTn id="15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2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400"/>
                            </p:stCondLst>
                            <p:childTnLst>
                              <p:par>
                                <p:cTn id="46" presetID="9" presetClass="exit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6" grpId="0" build="allAtOnce"/>
      <p:bldP spid="7" grpId="0" build="allAtOnce"/>
      <p:bldP spid="7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teration_fps_60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126971" y="-304800"/>
            <a:ext cx="9347171" cy="7008354"/>
          </a:xfrm>
          <a:prstGeom prst="rect">
            <a:avLst/>
          </a:prstGeom>
        </p:spPr>
      </p:pic>
      <p:pic>
        <p:nvPicPr>
          <p:cNvPr id="3076" name="Picture 4" descr="E:\research\Furniture\fast forward v2.0\material\iteration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1" y="611646"/>
            <a:ext cx="8218187" cy="5156847"/>
          </a:xfrm>
          <a:prstGeom prst="rect">
            <a:avLst/>
          </a:prstGeom>
          <a:noFill/>
        </p:spPr>
      </p:pic>
      <p:pic>
        <p:nvPicPr>
          <p:cNvPr id="3074" name="Picture 2" descr="E:\research\Furniture\fast forward v2.0\material\nanobo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81000"/>
            <a:ext cx="1752600" cy="1314755"/>
          </a:xfrm>
          <a:prstGeom prst="rect">
            <a:avLst/>
          </a:prstGeom>
          <a:noFill/>
        </p:spPr>
      </p:pic>
      <p:pic>
        <p:nvPicPr>
          <p:cNvPr id="8" name="Picture 2" descr="E:\research\Furniture\fast forward v2.0\material\nanobot.pn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934200" y="457200"/>
            <a:ext cx="1752600" cy="1314449"/>
          </a:xfrm>
          <a:prstGeom prst="rect">
            <a:avLst/>
          </a:prstGeom>
          <a:noFill/>
        </p:spPr>
      </p:pic>
      <p:pic>
        <p:nvPicPr>
          <p:cNvPr id="10" name="Picture 2" descr="E:\research\Furniture\fast forward v2.0\material\nanobot.pn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28600" y="4876800"/>
            <a:ext cx="1752598" cy="1314449"/>
          </a:xfrm>
          <a:prstGeom prst="rect">
            <a:avLst/>
          </a:prstGeom>
          <a:noFill/>
        </p:spPr>
      </p:pic>
      <p:pic>
        <p:nvPicPr>
          <p:cNvPr id="11" name="Picture 2" descr="E:\research\Furniture\fast forward v2.0\material\nanobot.pn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7391402" y="4876800"/>
            <a:ext cx="1752598" cy="1314448"/>
          </a:xfrm>
          <a:prstGeom prst="rect">
            <a:avLst/>
          </a:prstGeom>
          <a:noFill/>
        </p:spPr>
      </p:pic>
    </p:spTree>
  </p:cSld>
  <p:clrMapOvr>
    <a:masterClrMapping/>
  </p:clrMapOvr>
  <p:transition advTm="13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2.79667E-6 C 0.00191 0.00717 0.00278 0.01388 0.00573 0.02105 C 0.00677 0.02614 0.00799 0.03608 0.01025 0.04071 C 0.01129 0.04302 0.01337 0.04418 0.01476 0.04603 C 0.01702 0.04927 0.02084 0.0569 0.02084 0.05713 C 0.02778 0.08443 0.05278 0.0953 0.07414 0.10293 C 0.08125 0.11196 0.08768 0.11658 0.09775 0.1189 C 0.10556 0.13301 0.10539 0.13 0.1007 0.14758 C 0.10122 0.15845 0.10052 0.17395 0.10504 0.18505 C 0.11407 0.2061 0.10469 0.17927 0.11858 0.20448 C 0.12292 0.21212 0.12552 0.21836 0.12917 0.22623 " pathEditMode="relative" rAng="0" ptsTypes="ffffffffffA">
                                      <p:cBhvr>
                                        <p:cTn id="1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1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-8.04997E-7 C -0.00243 0.00301 -0.00364 0.00625 -0.00642 0.00995 C -0.00729 0.01249 -0.00868 0.01758 -0.01076 0.01989 C -0.01198 0.02128 -0.01406 0.02151 -0.01545 0.02267 C -0.01753 0.02429 -0.02135 0.02799 -0.02135 0.02845 C -0.0283 0.0421 -0.0533 0.04742 -0.07465 0.05112 C -0.08194 0.05575 -0.08819 0.05806 -0.09826 0.05922 C -0.10607 0.06639 -0.10607 0.065 -0.10139 0.07356 C -0.10173 0.07911 -0.10104 0.08721 -0.1059 0.09253 C -0.11458 0.10317 -0.1052 0.08952 -0.11927 0.10224 C -0.12343 0.10641 -0.12604 0.10918 -0.12916 0.11381 " pathEditMode="relative" rAng="0" ptsTypes="ffffffffff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5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4.72222E-6 -1.65394E-6 C 0.00244 -0.00486 0.00365 -0.01018 0.00678 -0.01457 C 0.00816 -0.01874 0.00938 -0.02591 0.01181 -0.02914 C 0.0132 -0.03053 0.01494 -0.03123 0.01667 -0.03261 C 0.01893 -0.03493 0.0231 -0.04025 0.0231 -0.04025 C 0.03108 -0.06014 0.05573 -0.06569 0.07674 -0.06916 C 0.08403 -0.07518 0.09046 -0.07795 0.10035 -0.07842 C 0.10851 -0.08836 0.10834 -0.08628 0.10452 -0.09993 C 0.10556 -0.10803 0.10556 -0.12005 0.1106 -0.12746 C 0.12014 -0.14249 0.10973 -0.12329 0.12466 -0.14064 C 0.129 -0.14596 0.13178 -0.15036 0.13542 -0.15614 " pathEditMode="relative" rAng="11088602" ptsTypes="ffffffffffA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-7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5E-6 -3.17141E-6 C -0.00435 -0.00324 -0.0092 -0.00485 -0.0132 -0.00902 C -0.01685 -0.01064 -0.02327 -0.01226 -0.02605 -0.0155 C -0.02761 -0.01735 -0.02778 -0.01966 -0.02952 -0.02197 C -0.03143 -0.02498 -0.03629 -0.0303 -0.03646 -0.0303 C -0.05417 -0.04094 -0.05973 -0.07379 -0.06372 -0.10178 C -0.06928 -0.11149 -0.07188 -0.12005 -0.07275 -0.13301 C -0.0816 -0.14388 -0.07987 -0.14365 -0.09167 -0.13833 C -0.09896 -0.13948 -0.10973 -0.13948 -0.11632 -0.14619 C -0.12987 -0.15868 -0.11268 -0.14503 -0.1283 -0.1647 C -0.13334 -0.17048 -0.13716 -0.17418 -0.14167 -0.17904 " pathEditMode="relative" rAng="5614466" ptsTypes="ffffffffff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-9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1105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7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381000"/>
            <a:ext cx="510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>
                <a:solidFill>
                  <a:schemeClr val="bg1"/>
                </a:solidFill>
              </a:rPr>
              <a:t>Make it Home: </a:t>
            </a:r>
            <a:br>
              <a:rPr lang="en-US" altLang="zh-TW" sz="2800" dirty="0" smtClean="0">
                <a:solidFill>
                  <a:schemeClr val="bg1"/>
                </a:solidFill>
              </a:rPr>
            </a:br>
            <a:r>
              <a:rPr lang="en-US" altLang="zh-TW" sz="2800" dirty="0" smtClean="0">
                <a:solidFill>
                  <a:schemeClr val="bg1"/>
                </a:solidFill>
              </a:rPr>
              <a:t>Automatic Optimization of Furniture Arrangement</a:t>
            </a:r>
            <a:endParaRPr lang="zh-TW" altLang="en-U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1994595"/>
            <a:ext cx="510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chemeClr val="bg1"/>
                </a:solidFill>
              </a:rPr>
              <a:t>Lap-Fai Yu, </a:t>
            </a:r>
            <a:r>
              <a:rPr lang="en-US" altLang="zh-TW" sz="2000" dirty="0" err="1" smtClean="0">
                <a:solidFill>
                  <a:schemeClr val="bg1"/>
                </a:solidFill>
              </a:rPr>
              <a:t>Sai</a:t>
            </a:r>
            <a:r>
              <a:rPr lang="en-US" altLang="zh-TW" sz="2000" dirty="0" smtClean="0">
                <a:solidFill>
                  <a:schemeClr val="bg1"/>
                </a:solidFill>
              </a:rPr>
              <a:t>-Kit </a:t>
            </a:r>
            <a:r>
              <a:rPr lang="en-US" altLang="zh-TW" sz="2000" dirty="0" err="1" smtClean="0">
                <a:solidFill>
                  <a:schemeClr val="bg1"/>
                </a:solidFill>
              </a:rPr>
              <a:t>Yeung</a:t>
            </a:r>
            <a:r>
              <a:rPr lang="en-US" altLang="zh-TW" sz="2000" dirty="0" smtClean="0">
                <a:solidFill>
                  <a:schemeClr val="bg1"/>
                </a:solidFill>
              </a:rPr>
              <a:t>, Chi-Keung Tang, </a:t>
            </a:r>
          </a:p>
          <a:p>
            <a:r>
              <a:rPr lang="en-US" altLang="zh-TW" sz="2000" dirty="0" err="1" smtClean="0">
                <a:solidFill>
                  <a:schemeClr val="bg1"/>
                </a:solidFill>
              </a:rPr>
              <a:t>Demetri</a:t>
            </a:r>
            <a:r>
              <a:rPr lang="en-US" altLang="zh-TW" sz="2000" dirty="0" smtClean="0">
                <a:solidFill>
                  <a:schemeClr val="bg1"/>
                </a:solidFill>
              </a:rPr>
              <a:t> </a:t>
            </a:r>
            <a:r>
              <a:rPr lang="en-US" altLang="zh-TW" sz="2000" dirty="0" err="1" smtClean="0">
                <a:solidFill>
                  <a:schemeClr val="bg1"/>
                </a:solidFill>
              </a:rPr>
              <a:t>Terzopoulos</a:t>
            </a:r>
            <a:r>
              <a:rPr lang="en-US" altLang="zh-TW" sz="2000" dirty="0" smtClean="0">
                <a:solidFill>
                  <a:schemeClr val="bg1"/>
                </a:solidFill>
              </a:rPr>
              <a:t>, Tony F. Chan, </a:t>
            </a:r>
          </a:p>
          <a:p>
            <a:r>
              <a:rPr lang="en-US" altLang="zh-TW" sz="2000" dirty="0" smtClean="0">
                <a:solidFill>
                  <a:schemeClr val="bg1"/>
                </a:solidFill>
              </a:rPr>
              <a:t>Stanley J. </a:t>
            </a:r>
            <a:r>
              <a:rPr lang="en-US" altLang="zh-TW" sz="2000" dirty="0" err="1" smtClean="0">
                <a:solidFill>
                  <a:schemeClr val="bg1"/>
                </a:solidFill>
              </a:rPr>
              <a:t>Osher</a:t>
            </a:r>
            <a:endParaRPr lang="zh-TW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3352800"/>
            <a:ext cx="510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>
                <a:solidFill>
                  <a:schemeClr val="bg1"/>
                </a:solidFill>
              </a:rPr>
              <a:t>WED, 10 AUG, 3:45pm – 5:35pm</a:t>
            </a:r>
          </a:p>
          <a:p>
            <a:r>
              <a:rPr lang="en-US" altLang="zh-TW" sz="2800" dirty="0" smtClean="0">
                <a:solidFill>
                  <a:schemeClr val="bg1"/>
                </a:solidFill>
              </a:rPr>
              <a:t>East Building, Ballroom C</a:t>
            </a:r>
            <a:endParaRPr lang="zh-TW" altLang="en-US" sz="2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47638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i="1" dirty="0" smtClean="0">
                <a:solidFill>
                  <a:srgbClr val="FFC000"/>
                </a:solidFill>
              </a:rPr>
              <a:t>See you there!</a:t>
            </a:r>
            <a:endParaRPr lang="zh-TW" altLang="en-US" sz="3600" i="1" dirty="0">
              <a:solidFill>
                <a:srgbClr val="FFC000"/>
              </a:solidFill>
            </a:endParaRPr>
          </a:p>
        </p:txBody>
      </p:sp>
      <p:pic>
        <p:nvPicPr>
          <p:cNvPr id="1030" name="Picture 6" descr="E:\research\Furniture\fast forward\figure\teaser_goo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57200"/>
            <a:ext cx="3962400" cy="2377440"/>
          </a:xfrm>
          <a:prstGeom prst="rect">
            <a:avLst/>
          </a:prstGeom>
          <a:noFill/>
        </p:spPr>
      </p:pic>
      <p:pic>
        <p:nvPicPr>
          <p:cNvPr id="1032" name="Picture 8" descr="E:\research\Furniture\fast forward\material\ucla 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3176" y="3733800"/>
            <a:ext cx="1792224" cy="2133600"/>
          </a:xfrm>
          <a:prstGeom prst="rect">
            <a:avLst/>
          </a:prstGeom>
          <a:noFill/>
        </p:spPr>
      </p:pic>
      <p:pic>
        <p:nvPicPr>
          <p:cNvPr id="1033" name="Picture 9" descr="E:\research\Furniture\fast forward\material\HKUST-logo_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56176" y="4038600"/>
            <a:ext cx="2596928" cy="124323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362200" y="5791200"/>
            <a:ext cx="43434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dirty="0" smtClean="0">
                <a:solidFill>
                  <a:srgbClr val="FFC000"/>
                </a:solidFill>
              </a:rPr>
              <a:t>Audio by Shawn Singh  -  www.suonlabs.com</a:t>
            </a:r>
            <a:endParaRPr lang="zh-TW" altLang="en-US" sz="1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61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82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63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24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165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16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716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484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3268</TotalTime>
  <Words>56</Words>
  <Application>Microsoft Office PowerPoint</Application>
  <PresentationFormat>On-screen Show (4:3)</PresentationFormat>
  <Paragraphs>12</Paragraphs>
  <Slides>4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</dc:creator>
  <cp:lastModifiedBy>cc</cp:lastModifiedBy>
  <cp:revision>75</cp:revision>
  <dcterms:created xsi:type="dcterms:W3CDTF">2006-08-16T00:00:00Z</dcterms:created>
  <dcterms:modified xsi:type="dcterms:W3CDTF">2011-07-06T22:53:03Z</dcterms:modified>
</cp:coreProperties>
</file>